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86" r:id="rId4"/>
    <p:sldId id="283" r:id="rId5"/>
    <p:sldId id="284" r:id="rId6"/>
    <p:sldId id="258" r:id="rId7"/>
    <p:sldId id="288" r:id="rId8"/>
    <p:sldId id="287" r:id="rId9"/>
    <p:sldId id="277" r:id="rId10"/>
    <p:sldId id="289" r:id="rId11"/>
    <p:sldId id="281" r:id="rId12"/>
    <p:sldId id="262" r:id="rId13"/>
    <p:sldId id="259" r:id="rId14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me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55298-F2DE-4203-BD5D-FBDA4A25EE9F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E2EB29-A00A-4C32-9BF9-0192F6AAD1F0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9BB7D469-B7E8-4F5F-8D13-3481600E5478}" type="parTrans" cxnId="{00DA9E3F-3765-48A0-811B-48F6F2F0295A}">
      <dgm:prSet/>
      <dgm:spPr/>
      <dgm:t>
        <a:bodyPr/>
        <a:lstStyle/>
        <a:p>
          <a:endParaRPr lang="ru-RU"/>
        </a:p>
      </dgm:t>
    </dgm:pt>
    <dgm:pt modelId="{438DCD1A-C08F-4DD4-9236-72E9237CA6A0}" type="sibTrans" cxnId="{00DA9E3F-3765-48A0-811B-48F6F2F0295A}">
      <dgm:prSet/>
      <dgm:spPr/>
      <dgm:t>
        <a:bodyPr/>
        <a:lstStyle/>
        <a:p>
          <a:endParaRPr lang="ru-RU"/>
        </a:p>
      </dgm:t>
    </dgm:pt>
    <dgm:pt modelId="{E9AF4FFE-C04A-41CA-B918-5D2EC983FDF7}">
      <dgm:prSet phldrT="[Текст]" custT="1"/>
      <dgm:spPr/>
      <dgm:t>
        <a:bodyPr/>
        <a:lstStyle/>
        <a:p>
          <a:r>
            <a:rPr lang="ru-RU" sz="3600" dirty="0" smtClean="0"/>
            <a:t>Обучение на курсах.</a:t>
          </a:r>
          <a:endParaRPr lang="ru-RU" sz="3600" dirty="0"/>
        </a:p>
      </dgm:t>
    </dgm:pt>
    <dgm:pt modelId="{8FD245E1-2E47-4E9B-8692-E66BC4D5AF47}" type="parTrans" cxnId="{313317D9-DCB5-45FC-8B8A-218DA5ED47A5}">
      <dgm:prSet/>
      <dgm:spPr/>
      <dgm:t>
        <a:bodyPr/>
        <a:lstStyle/>
        <a:p>
          <a:endParaRPr lang="ru-RU"/>
        </a:p>
      </dgm:t>
    </dgm:pt>
    <dgm:pt modelId="{FFF326E3-5B1D-4A67-85E8-DBE9EB4D1534}" type="sibTrans" cxnId="{313317D9-DCB5-45FC-8B8A-218DA5ED47A5}">
      <dgm:prSet/>
      <dgm:spPr/>
      <dgm:t>
        <a:bodyPr/>
        <a:lstStyle/>
        <a:p>
          <a:endParaRPr lang="ru-RU"/>
        </a:p>
      </dgm:t>
    </dgm:pt>
    <dgm:pt modelId="{4B342925-A8CA-49BF-89EC-C5E611EC91C6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57AACCB6-FC3D-46BC-8B3A-9A6BB4859789}" type="parTrans" cxnId="{0090A134-1C42-4A21-872B-CC5F9745AF3C}">
      <dgm:prSet/>
      <dgm:spPr/>
      <dgm:t>
        <a:bodyPr/>
        <a:lstStyle/>
        <a:p>
          <a:endParaRPr lang="ru-RU"/>
        </a:p>
      </dgm:t>
    </dgm:pt>
    <dgm:pt modelId="{CB2B456D-DE69-4B54-896B-0F334E820F24}" type="sibTrans" cxnId="{0090A134-1C42-4A21-872B-CC5F9745AF3C}">
      <dgm:prSet/>
      <dgm:spPr/>
      <dgm:t>
        <a:bodyPr/>
        <a:lstStyle/>
        <a:p>
          <a:endParaRPr lang="ru-RU"/>
        </a:p>
      </dgm:t>
    </dgm:pt>
    <dgm:pt modelId="{ECCFFCDA-B757-4535-9B9F-7ED4F221C0CD}">
      <dgm:prSet phldrT="[Текст]" custT="1"/>
      <dgm:spPr/>
      <dgm:t>
        <a:bodyPr/>
        <a:lstStyle/>
        <a:p>
          <a:r>
            <a:rPr lang="ru-RU" sz="3600" dirty="0" smtClean="0"/>
            <a:t>Самообразование. </a:t>
          </a:r>
          <a:endParaRPr lang="ru-RU" sz="3600" dirty="0"/>
        </a:p>
      </dgm:t>
    </dgm:pt>
    <dgm:pt modelId="{76DDCB22-5BB2-438D-A3A0-30503E8661D9}" type="parTrans" cxnId="{6E5E33C3-D391-4F09-AB46-459007326EEA}">
      <dgm:prSet/>
      <dgm:spPr/>
      <dgm:t>
        <a:bodyPr/>
        <a:lstStyle/>
        <a:p>
          <a:endParaRPr lang="ru-RU"/>
        </a:p>
      </dgm:t>
    </dgm:pt>
    <dgm:pt modelId="{B0446A8A-93D7-4E6E-9ABB-1E696D926291}" type="sibTrans" cxnId="{6E5E33C3-D391-4F09-AB46-459007326EEA}">
      <dgm:prSet/>
      <dgm:spPr/>
      <dgm:t>
        <a:bodyPr/>
        <a:lstStyle/>
        <a:p>
          <a:endParaRPr lang="ru-RU"/>
        </a:p>
      </dgm:t>
    </dgm:pt>
    <dgm:pt modelId="{9FDECE4A-9E0D-495F-91C0-E55E0EFC9DAF}">
      <dgm:prSet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4BB6C16F-A5B4-4C4E-BB6E-43FD1F6ECE47}" type="parTrans" cxnId="{549B89DE-23F2-46B9-8479-DDD76B34C62A}">
      <dgm:prSet/>
      <dgm:spPr/>
      <dgm:t>
        <a:bodyPr/>
        <a:lstStyle/>
        <a:p>
          <a:endParaRPr lang="ru-RU"/>
        </a:p>
      </dgm:t>
    </dgm:pt>
    <dgm:pt modelId="{A046C669-B368-425F-AEC4-7A5C3D3B1CDF}" type="sibTrans" cxnId="{549B89DE-23F2-46B9-8479-DDD76B34C62A}">
      <dgm:prSet/>
      <dgm:spPr/>
      <dgm:t>
        <a:bodyPr/>
        <a:lstStyle/>
        <a:p>
          <a:endParaRPr lang="ru-RU"/>
        </a:p>
      </dgm:t>
    </dgm:pt>
    <dgm:pt modelId="{F7027010-9ACE-45B7-8C95-E8F23F9F164E}">
      <dgm:prSet custT="1"/>
      <dgm:spPr/>
      <dgm:t>
        <a:bodyPr/>
        <a:lstStyle/>
        <a:p>
          <a:r>
            <a:rPr lang="ru-RU" sz="3600" dirty="0" smtClean="0"/>
            <a:t>Участие в методической работе ДОУ, района, города</a:t>
          </a:r>
          <a:r>
            <a:rPr lang="ru-RU" sz="3800" dirty="0" smtClean="0"/>
            <a:t>.</a:t>
          </a:r>
          <a:endParaRPr lang="ru-RU" sz="3800" dirty="0"/>
        </a:p>
      </dgm:t>
    </dgm:pt>
    <dgm:pt modelId="{604F9EAA-68B1-4327-B402-D31385DEC565}" type="parTrans" cxnId="{3F35A8EC-36F1-40E0-B985-3E57743B094A}">
      <dgm:prSet/>
      <dgm:spPr/>
      <dgm:t>
        <a:bodyPr/>
        <a:lstStyle/>
        <a:p>
          <a:endParaRPr lang="ru-RU"/>
        </a:p>
      </dgm:t>
    </dgm:pt>
    <dgm:pt modelId="{11162182-0569-4675-A9FE-465435A9A3D2}" type="sibTrans" cxnId="{3F35A8EC-36F1-40E0-B985-3E57743B094A}">
      <dgm:prSet/>
      <dgm:spPr/>
      <dgm:t>
        <a:bodyPr/>
        <a:lstStyle/>
        <a:p>
          <a:endParaRPr lang="ru-RU"/>
        </a:p>
      </dgm:t>
    </dgm:pt>
    <dgm:pt modelId="{BC87EA03-9391-4B70-AB98-79908522D0C9}" type="pres">
      <dgm:prSet presAssocID="{26E55298-F2DE-4203-BD5D-FBDA4A25EE9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05C6D-9DB9-4143-A286-7F0B840D45F9}" type="pres">
      <dgm:prSet presAssocID="{AFE2EB29-A00A-4C32-9BF9-0192F6AAD1F0}" presName="composite" presStyleCnt="0"/>
      <dgm:spPr/>
    </dgm:pt>
    <dgm:pt modelId="{0E7D9E0D-691C-46BE-AD21-F00EB278347F}" type="pres">
      <dgm:prSet presAssocID="{AFE2EB29-A00A-4C32-9BF9-0192F6AAD1F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172CB-1B5D-4B61-B1C7-76F4F8E21C06}" type="pres">
      <dgm:prSet presAssocID="{AFE2EB29-A00A-4C32-9BF9-0192F6AAD1F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CDBAA-43E3-48C0-809F-1D8211793EA3}" type="pres">
      <dgm:prSet presAssocID="{438DCD1A-C08F-4DD4-9236-72E9237CA6A0}" presName="sp" presStyleCnt="0"/>
      <dgm:spPr/>
    </dgm:pt>
    <dgm:pt modelId="{660770D3-2C6A-48D1-B669-E753977E1F4B}" type="pres">
      <dgm:prSet presAssocID="{4B342925-A8CA-49BF-89EC-C5E611EC91C6}" presName="composite" presStyleCnt="0"/>
      <dgm:spPr/>
    </dgm:pt>
    <dgm:pt modelId="{B8C4FC42-FEF2-424C-8CDF-8D532F343BFE}" type="pres">
      <dgm:prSet presAssocID="{4B342925-A8CA-49BF-89EC-C5E611EC91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09D77-395F-49D6-AB48-3A9FAD81B488}" type="pres">
      <dgm:prSet presAssocID="{4B342925-A8CA-49BF-89EC-C5E611EC91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E9441-FA03-4197-8FF3-E94D35DD05DD}" type="pres">
      <dgm:prSet presAssocID="{CB2B456D-DE69-4B54-896B-0F334E820F24}" presName="sp" presStyleCnt="0"/>
      <dgm:spPr/>
    </dgm:pt>
    <dgm:pt modelId="{2686AF35-63F2-4405-BA49-625C13C2FCCE}" type="pres">
      <dgm:prSet presAssocID="{9FDECE4A-9E0D-495F-91C0-E55E0EFC9DAF}" presName="composite" presStyleCnt="0"/>
      <dgm:spPr/>
    </dgm:pt>
    <dgm:pt modelId="{D556EDD3-CC3E-45A1-8AD1-967C8DEACCD8}" type="pres">
      <dgm:prSet presAssocID="{9FDECE4A-9E0D-495F-91C0-E55E0EFC9D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8203D-F12D-4EF7-8290-92A5FFBB3C91}" type="pres">
      <dgm:prSet presAssocID="{9FDECE4A-9E0D-495F-91C0-E55E0EFC9DAF}" presName="descendantText" presStyleLbl="alignAcc1" presStyleIdx="2" presStyleCnt="3" custScaleX="96106" custScaleY="144309" custLinFactNeighborX="-1061" custLinFactNeighborY="-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5E33C3-D391-4F09-AB46-459007326EEA}" srcId="{4B342925-A8CA-49BF-89EC-C5E611EC91C6}" destId="{ECCFFCDA-B757-4535-9B9F-7ED4F221C0CD}" srcOrd="0" destOrd="0" parTransId="{76DDCB22-5BB2-438D-A3A0-30503E8661D9}" sibTransId="{B0446A8A-93D7-4E6E-9ABB-1E696D926291}"/>
    <dgm:cxn modelId="{AA0B2913-6244-402A-BFB8-0CEC42596085}" type="presOf" srcId="{AFE2EB29-A00A-4C32-9BF9-0192F6AAD1F0}" destId="{0E7D9E0D-691C-46BE-AD21-F00EB278347F}" srcOrd="0" destOrd="0" presId="urn:microsoft.com/office/officeart/2005/8/layout/chevron2"/>
    <dgm:cxn modelId="{0519A575-4504-449E-A892-4776D5549C2E}" type="presOf" srcId="{9FDECE4A-9E0D-495F-91C0-E55E0EFC9DAF}" destId="{D556EDD3-CC3E-45A1-8AD1-967C8DEACCD8}" srcOrd="0" destOrd="0" presId="urn:microsoft.com/office/officeart/2005/8/layout/chevron2"/>
    <dgm:cxn modelId="{EBC732D2-321C-453C-AE73-26125A94E6B3}" type="presOf" srcId="{E9AF4FFE-C04A-41CA-B918-5D2EC983FDF7}" destId="{CE7172CB-1B5D-4B61-B1C7-76F4F8E21C06}" srcOrd="0" destOrd="0" presId="urn:microsoft.com/office/officeart/2005/8/layout/chevron2"/>
    <dgm:cxn modelId="{75F87DB2-C083-4506-A673-5552E9452E0C}" type="presOf" srcId="{F7027010-9ACE-45B7-8C95-E8F23F9F164E}" destId="{4F68203D-F12D-4EF7-8290-92A5FFBB3C91}" srcOrd="0" destOrd="0" presId="urn:microsoft.com/office/officeart/2005/8/layout/chevron2"/>
    <dgm:cxn modelId="{0090A134-1C42-4A21-872B-CC5F9745AF3C}" srcId="{26E55298-F2DE-4203-BD5D-FBDA4A25EE9F}" destId="{4B342925-A8CA-49BF-89EC-C5E611EC91C6}" srcOrd="1" destOrd="0" parTransId="{57AACCB6-FC3D-46BC-8B3A-9A6BB4859789}" sibTransId="{CB2B456D-DE69-4B54-896B-0F334E820F24}"/>
    <dgm:cxn modelId="{00DA9E3F-3765-48A0-811B-48F6F2F0295A}" srcId="{26E55298-F2DE-4203-BD5D-FBDA4A25EE9F}" destId="{AFE2EB29-A00A-4C32-9BF9-0192F6AAD1F0}" srcOrd="0" destOrd="0" parTransId="{9BB7D469-B7E8-4F5F-8D13-3481600E5478}" sibTransId="{438DCD1A-C08F-4DD4-9236-72E9237CA6A0}"/>
    <dgm:cxn modelId="{69CD8022-6AA8-445A-9E07-8A2418FE920A}" type="presOf" srcId="{26E55298-F2DE-4203-BD5D-FBDA4A25EE9F}" destId="{BC87EA03-9391-4B70-AB98-79908522D0C9}" srcOrd="0" destOrd="0" presId="urn:microsoft.com/office/officeart/2005/8/layout/chevron2"/>
    <dgm:cxn modelId="{4B823CFE-2B6E-428F-9F38-A6D0419B1849}" type="presOf" srcId="{ECCFFCDA-B757-4535-9B9F-7ED4F221C0CD}" destId="{2F309D77-395F-49D6-AB48-3A9FAD81B488}" srcOrd="0" destOrd="0" presId="urn:microsoft.com/office/officeart/2005/8/layout/chevron2"/>
    <dgm:cxn modelId="{A5C678B7-6086-495A-8FCE-DC4B5791F827}" type="presOf" srcId="{4B342925-A8CA-49BF-89EC-C5E611EC91C6}" destId="{B8C4FC42-FEF2-424C-8CDF-8D532F343BFE}" srcOrd="0" destOrd="0" presId="urn:microsoft.com/office/officeart/2005/8/layout/chevron2"/>
    <dgm:cxn modelId="{549B89DE-23F2-46B9-8479-DDD76B34C62A}" srcId="{26E55298-F2DE-4203-BD5D-FBDA4A25EE9F}" destId="{9FDECE4A-9E0D-495F-91C0-E55E0EFC9DAF}" srcOrd="2" destOrd="0" parTransId="{4BB6C16F-A5B4-4C4E-BB6E-43FD1F6ECE47}" sibTransId="{A046C669-B368-425F-AEC4-7A5C3D3B1CDF}"/>
    <dgm:cxn modelId="{3F35A8EC-36F1-40E0-B985-3E57743B094A}" srcId="{9FDECE4A-9E0D-495F-91C0-E55E0EFC9DAF}" destId="{F7027010-9ACE-45B7-8C95-E8F23F9F164E}" srcOrd="0" destOrd="0" parTransId="{604F9EAA-68B1-4327-B402-D31385DEC565}" sibTransId="{11162182-0569-4675-A9FE-465435A9A3D2}"/>
    <dgm:cxn modelId="{313317D9-DCB5-45FC-8B8A-218DA5ED47A5}" srcId="{AFE2EB29-A00A-4C32-9BF9-0192F6AAD1F0}" destId="{E9AF4FFE-C04A-41CA-B918-5D2EC983FDF7}" srcOrd="0" destOrd="0" parTransId="{8FD245E1-2E47-4E9B-8692-E66BC4D5AF47}" sibTransId="{FFF326E3-5B1D-4A67-85E8-DBE9EB4D1534}"/>
    <dgm:cxn modelId="{1C276297-778B-4AFF-848C-3C41C82700B1}" type="presParOf" srcId="{BC87EA03-9391-4B70-AB98-79908522D0C9}" destId="{E4305C6D-9DB9-4143-A286-7F0B840D45F9}" srcOrd="0" destOrd="0" presId="urn:microsoft.com/office/officeart/2005/8/layout/chevron2"/>
    <dgm:cxn modelId="{25A8EC6C-7D81-42C8-9CB5-004B5B132410}" type="presParOf" srcId="{E4305C6D-9DB9-4143-A286-7F0B840D45F9}" destId="{0E7D9E0D-691C-46BE-AD21-F00EB278347F}" srcOrd="0" destOrd="0" presId="urn:microsoft.com/office/officeart/2005/8/layout/chevron2"/>
    <dgm:cxn modelId="{54015CE9-C749-4823-B8CC-A433631B5C23}" type="presParOf" srcId="{E4305C6D-9DB9-4143-A286-7F0B840D45F9}" destId="{CE7172CB-1B5D-4B61-B1C7-76F4F8E21C06}" srcOrd="1" destOrd="0" presId="urn:microsoft.com/office/officeart/2005/8/layout/chevron2"/>
    <dgm:cxn modelId="{E68BBEDA-98CE-4472-9E8E-134C45EF5177}" type="presParOf" srcId="{BC87EA03-9391-4B70-AB98-79908522D0C9}" destId="{024CDBAA-43E3-48C0-809F-1D8211793EA3}" srcOrd="1" destOrd="0" presId="urn:microsoft.com/office/officeart/2005/8/layout/chevron2"/>
    <dgm:cxn modelId="{C53D6AF5-7B25-4707-BA0D-830C9F195013}" type="presParOf" srcId="{BC87EA03-9391-4B70-AB98-79908522D0C9}" destId="{660770D3-2C6A-48D1-B669-E753977E1F4B}" srcOrd="2" destOrd="0" presId="urn:microsoft.com/office/officeart/2005/8/layout/chevron2"/>
    <dgm:cxn modelId="{6010CC21-13E1-483F-BFA7-4FB3F0828801}" type="presParOf" srcId="{660770D3-2C6A-48D1-B669-E753977E1F4B}" destId="{B8C4FC42-FEF2-424C-8CDF-8D532F343BFE}" srcOrd="0" destOrd="0" presId="urn:microsoft.com/office/officeart/2005/8/layout/chevron2"/>
    <dgm:cxn modelId="{5B53BB95-7A64-4DC6-AC22-220AD1680153}" type="presParOf" srcId="{660770D3-2C6A-48D1-B669-E753977E1F4B}" destId="{2F309D77-395F-49D6-AB48-3A9FAD81B488}" srcOrd="1" destOrd="0" presId="urn:microsoft.com/office/officeart/2005/8/layout/chevron2"/>
    <dgm:cxn modelId="{5E0B2F28-B413-4493-9BB1-CC70EF704422}" type="presParOf" srcId="{BC87EA03-9391-4B70-AB98-79908522D0C9}" destId="{62CE9441-FA03-4197-8FF3-E94D35DD05DD}" srcOrd="3" destOrd="0" presId="urn:microsoft.com/office/officeart/2005/8/layout/chevron2"/>
    <dgm:cxn modelId="{5CD9DB7F-E32B-4161-9929-C4394B60394B}" type="presParOf" srcId="{BC87EA03-9391-4B70-AB98-79908522D0C9}" destId="{2686AF35-63F2-4405-BA49-625C13C2FCCE}" srcOrd="4" destOrd="0" presId="urn:microsoft.com/office/officeart/2005/8/layout/chevron2"/>
    <dgm:cxn modelId="{8312601E-35A2-489B-ACB9-55BF14BCD904}" type="presParOf" srcId="{2686AF35-63F2-4405-BA49-625C13C2FCCE}" destId="{D556EDD3-CC3E-45A1-8AD1-967C8DEACCD8}" srcOrd="0" destOrd="0" presId="urn:microsoft.com/office/officeart/2005/8/layout/chevron2"/>
    <dgm:cxn modelId="{C87CA9EF-407C-4FB1-8E4B-7C27E91FB223}" type="presParOf" srcId="{2686AF35-63F2-4405-BA49-625C13C2FCCE}" destId="{4F68203D-F12D-4EF7-8290-92A5FFBB3C91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22EDA-6153-4256-95B7-B76D722C03C6}" type="doc">
      <dgm:prSet loTypeId="urn:microsoft.com/office/officeart/2008/layout/VerticalCurvedLis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65821A1-806C-48A4-A358-DB4634C74DAA}">
      <dgm:prSet phldrT="[Текст]"/>
      <dgm:spPr/>
      <dgm:t>
        <a:bodyPr/>
        <a:lstStyle/>
        <a:p>
          <a:r>
            <a:rPr lang="ru-RU" dirty="0" smtClean="0"/>
            <a:t> Федеральный уровень (всероссийские конкурсы, фестивали, интернет-конференции)</a:t>
          </a:r>
          <a:endParaRPr lang="ru-RU" dirty="0"/>
        </a:p>
      </dgm:t>
    </dgm:pt>
    <dgm:pt modelId="{83A8E640-F684-4ACB-95FB-E98F270767D4}" type="parTrans" cxnId="{5C42D6D5-02EE-4252-886B-A3DB623D31C2}">
      <dgm:prSet/>
      <dgm:spPr/>
      <dgm:t>
        <a:bodyPr/>
        <a:lstStyle/>
        <a:p>
          <a:endParaRPr lang="ru-RU"/>
        </a:p>
      </dgm:t>
    </dgm:pt>
    <dgm:pt modelId="{D7C8F49A-5452-4899-B886-16DB21D0EE16}" type="sibTrans" cxnId="{5C42D6D5-02EE-4252-886B-A3DB623D31C2}">
      <dgm:prSet/>
      <dgm:spPr/>
      <dgm:t>
        <a:bodyPr/>
        <a:lstStyle/>
        <a:p>
          <a:endParaRPr lang="ru-RU"/>
        </a:p>
      </dgm:t>
    </dgm:pt>
    <dgm:pt modelId="{3D3B263F-CA4E-469A-BF0E-4694F1EB8B30}">
      <dgm:prSet phldrT="[Текст]"/>
      <dgm:spPr/>
      <dgm:t>
        <a:bodyPr/>
        <a:lstStyle/>
        <a:p>
          <a:r>
            <a:rPr lang="ru-RU" dirty="0" smtClean="0"/>
            <a:t>  Региональный уровень (научно-практические конференции, фестивали, конкурсы)</a:t>
          </a:r>
          <a:endParaRPr lang="ru-RU" dirty="0"/>
        </a:p>
      </dgm:t>
    </dgm:pt>
    <dgm:pt modelId="{66D4B27C-2896-4A0C-A230-B47A45AA95C6}" type="parTrans" cxnId="{DBAB6849-5084-4A1F-B894-9AB56EC26455}">
      <dgm:prSet/>
      <dgm:spPr/>
      <dgm:t>
        <a:bodyPr/>
        <a:lstStyle/>
        <a:p>
          <a:endParaRPr lang="ru-RU"/>
        </a:p>
      </dgm:t>
    </dgm:pt>
    <dgm:pt modelId="{1F3E4C59-56C6-499A-966F-4CCD96B46EF8}" type="sibTrans" cxnId="{DBAB6849-5084-4A1F-B894-9AB56EC26455}">
      <dgm:prSet/>
      <dgm:spPr/>
      <dgm:t>
        <a:bodyPr/>
        <a:lstStyle/>
        <a:p>
          <a:endParaRPr lang="ru-RU"/>
        </a:p>
      </dgm:t>
    </dgm:pt>
    <dgm:pt modelId="{DA6C2B9B-C70E-4A01-8F73-745329C063D3}">
      <dgm:prSet/>
      <dgm:spPr/>
      <dgm:t>
        <a:bodyPr/>
        <a:lstStyle/>
        <a:p>
          <a:r>
            <a:rPr lang="ru-RU" dirty="0" smtClean="0"/>
            <a:t>  Муниципальный уровень (РМО, семинары, конкуры, фестивали)</a:t>
          </a:r>
          <a:endParaRPr lang="ru-RU" dirty="0"/>
        </a:p>
      </dgm:t>
    </dgm:pt>
    <dgm:pt modelId="{BFAEAFC8-4D48-48D8-85E2-32DA42A424AA}" type="parTrans" cxnId="{1560031F-78D2-4180-9F62-8AE283AF52AC}">
      <dgm:prSet/>
      <dgm:spPr/>
      <dgm:t>
        <a:bodyPr/>
        <a:lstStyle/>
        <a:p>
          <a:endParaRPr lang="ru-RU"/>
        </a:p>
      </dgm:t>
    </dgm:pt>
    <dgm:pt modelId="{3AA56FB5-6905-433D-89A9-86A7800AB8E5}" type="sibTrans" cxnId="{1560031F-78D2-4180-9F62-8AE283AF52AC}">
      <dgm:prSet/>
      <dgm:spPr/>
      <dgm:t>
        <a:bodyPr/>
        <a:lstStyle/>
        <a:p>
          <a:endParaRPr lang="ru-RU"/>
        </a:p>
      </dgm:t>
    </dgm:pt>
    <dgm:pt modelId="{6FF6DDD1-0798-4F15-9C77-0D9CFE1D0963}">
      <dgm:prSet/>
      <dgm:spPr/>
      <dgm:t>
        <a:bodyPr/>
        <a:lstStyle/>
        <a:p>
          <a:r>
            <a:rPr lang="ru-RU" dirty="0" smtClean="0"/>
            <a:t>  ДОУ (открытые занятия, семинары, педсоветы, «круглые столы», консультирование, наставничество, творческие группы)</a:t>
          </a:r>
          <a:endParaRPr lang="ru-RU" dirty="0"/>
        </a:p>
      </dgm:t>
    </dgm:pt>
    <dgm:pt modelId="{BA61EFF8-7663-459A-8A8B-4CA7CB58F4F3}" type="parTrans" cxnId="{4E4501A0-DE4D-4B0C-8D7F-5B486F0A6CFD}">
      <dgm:prSet/>
      <dgm:spPr/>
      <dgm:t>
        <a:bodyPr/>
        <a:lstStyle/>
        <a:p>
          <a:endParaRPr lang="ru-RU"/>
        </a:p>
      </dgm:t>
    </dgm:pt>
    <dgm:pt modelId="{ADB44FAA-29B0-476F-8E2B-8560D0450001}" type="sibTrans" cxnId="{4E4501A0-DE4D-4B0C-8D7F-5B486F0A6CFD}">
      <dgm:prSet/>
      <dgm:spPr/>
      <dgm:t>
        <a:bodyPr/>
        <a:lstStyle/>
        <a:p>
          <a:endParaRPr lang="ru-RU"/>
        </a:p>
      </dgm:t>
    </dgm:pt>
    <dgm:pt modelId="{FA39E7BB-EFE7-4E6C-BCFD-4DA22C31A291}" type="pres">
      <dgm:prSet presAssocID="{19A22EDA-6153-4256-95B7-B76D722C03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4ECEA1-3738-4927-AED8-33A77AA6112F}" type="pres">
      <dgm:prSet presAssocID="{19A22EDA-6153-4256-95B7-B76D722C03C6}" presName="Name1" presStyleCnt="0"/>
      <dgm:spPr/>
    </dgm:pt>
    <dgm:pt modelId="{B7CA423C-E696-433E-ACA0-F01D92BB97A7}" type="pres">
      <dgm:prSet presAssocID="{19A22EDA-6153-4256-95B7-B76D722C03C6}" presName="cycle" presStyleCnt="0"/>
      <dgm:spPr/>
    </dgm:pt>
    <dgm:pt modelId="{A12CCD5D-B5FE-415F-B8AF-E39E430FA1F0}" type="pres">
      <dgm:prSet presAssocID="{19A22EDA-6153-4256-95B7-B76D722C03C6}" presName="srcNode" presStyleLbl="node1" presStyleIdx="0" presStyleCnt="4"/>
      <dgm:spPr/>
    </dgm:pt>
    <dgm:pt modelId="{7D45BBBC-653C-4858-B8B0-62373239FEF9}" type="pres">
      <dgm:prSet presAssocID="{19A22EDA-6153-4256-95B7-B76D722C03C6}" presName="conn" presStyleLbl="parChTrans1D2" presStyleIdx="0" presStyleCnt="1"/>
      <dgm:spPr/>
      <dgm:t>
        <a:bodyPr/>
        <a:lstStyle/>
        <a:p>
          <a:endParaRPr lang="ru-RU"/>
        </a:p>
      </dgm:t>
    </dgm:pt>
    <dgm:pt modelId="{1A79D267-8907-438D-A31E-66D1E9792B49}" type="pres">
      <dgm:prSet presAssocID="{19A22EDA-6153-4256-95B7-B76D722C03C6}" presName="extraNode" presStyleLbl="node1" presStyleIdx="0" presStyleCnt="4"/>
      <dgm:spPr/>
    </dgm:pt>
    <dgm:pt modelId="{C5ECB9B9-75EB-49A5-8557-AD978D44F8DD}" type="pres">
      <dgm:prSet presAssocID="{19A22EDA-6153-4256-95B7-B76D722C03C6}" presName="dstNode" presStyleLbl="node1" presStyleIdx="0" presStyleCnt="4"/>
      <dgm:spPr/>
    </dgm:pt>
    <dgm:pt modelId="{08D77486-B360-4950-9AF1-2EECCC7D2ACC}" type="pres">
      <dgm:prSet presAssocID="{A65821A1-806C-48A4-A358-DB4634C74DA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F2341-D574-4A3C-9822-F4864DA89EDD}" type="pres">
      <dgm:prSet presAssocID="{A65821A1-806C-48A4-A358-DB4634C74DAA}" presName="accent_1" presStyleCnt="0"/>
      <dgm:spPr/>
    </dgm:pt>
    <dgm:pt modelId="{921B3AB2-410A-44E0-AA50-5F08D58DCC31}" type="pres">
      <dgm:prSet presAssocID="{A65821A1-806C-48A4-A358-DB4634C74DAA}" presName="accentRepeatNode" presStyleLbl="solidFgAcc1" presStyleIdx="0" presStyleCnt="4" custScaleX="123690" custScaleY="106151" custLinFactNeighborX="-1544" custLinFactNeighborY="-5490"/>
      <dgm:spPr/>
      <dgm:t>
        <a:bodyPr/>
        <a:lstStyle/>
        <a:p>
          <a:endParaRPr lang="ru-RU"/>
        </a:p>
      </dgm:t>
    </dgm:pt>
    <dgm:pt modelId="{2EB93149-38EC-4865-8820-993183D4E629}" type="pres">
      <dgm:prSet presAssocID="{3D3B263F-CA4E-469A-BF0E-4694F1EB8B3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8B13DA-C140-476D-BC87-21AF3FDF17C6}" type="pres">
      <dgm:prSet presAssocID="{3D3B263F-CA4E-469A-BF0E-4694F1EB8B30}" presName="accent_2" presStyleCnt="0"/>
      <dgm:spPr/>
    </dgm:pt>
    <dgm:pt modelId="{6C22B162-2018-4899-9EAB-D827E5BBDA49}" type="pres">
      <dgm:prSet presAssocID="{3D3B263F-CA4E-469A-BF0E-4694F1EB8B30}" presName="accentRepeatNode" presStyleLbl="solidFgAcc1" presStyleIdx="1" presStyleCnt="4" custScaleX="132092" custScaleY="1103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3199E3-89B8-4F94-89D9-BE333504B4B1}" type="pres">
      <dgm:prSet presAssocID="{DA6C2B9B-C70E-4A01-8F73-745329C063D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1A79D-D47F-4494-BCA1-1E47F5FDB7BD}" type="pres">
      <dgm:prSet presAssocID="{DA6C2B9B-C70E-4A01-8F73-745329C063D3}" presName="accent_3" presStyleCnt="0"/>
      <dgm:spPr/>
    </dgm:pt>
    <dgm:pt modelId="{54C65A2F-F03F-46D5-875E-1574A07B911D}" type="pres">
      <dgm:prSet presAssocID="{DA6C2B9B-C70E-4A01-8F73-745329C063D3}" presName="accentRepeatNode" presStyleLbl="solidFgAcc1" presStyleIdx="2" presStyleCnt="4" custScaleX="123164" custScaleY="107341"/>
      <dgm:spPr/>
    </dgm:pt>
    <dgm:pt modelId="{E3B8D1B2-2342-418B-AB15-9153ED0D8FFB}" type="pres">
      <dgm:prSet presAssocID="{6FF6DDD1-0798-4F15-9C77-0D9CFE1D0963}" presName="text_4" presStyleLbl="node1" presStyleIdx="3" presStyleCnt="4" custLinFactNeighborX="-1106" custLinFactNeighborY="-1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BA5BB-A5BE-4BE3-880D-C88619913C1D}" type="pres">
      <dgm:prSet presAssocID="{6FF6DDD1-0798-4F15-9C77-0D9CFE1D0963}" presName="accent_4" presStyleCnt="0"/>
      <dgm:spPr/>
    </dgm:pt>
    <dgm:pt modelId="{E2A8641D-0A2D-499A-AEC2-15DBA5C5CF12}" type="pres">
      <dgm:prSet presAssocID="{6FF6DDD1-0798-4F15-9C77-0D9CFE1D0963}" presName="accentRepeatNode" presStyleLbl="solidFgAcc1" presStyleIdx="3" presStyleCnt="4" custScaleX="123459" custScaleY="104315"/>
      <dgm:spPr/>
    </dgm:pt>
  </dgm:ptLst>
  <dgm:cxnLst>
    <dgm:cxn modelId="{2B0CB1A2-FF44-4606-9CE9-C6C940866F76}" type="presOf" srcId="{3D3B263F-CA4E-469A-BF0E-4694F1EB8B30}" destId="{2EB93149-38EC-4865-8820-993183D4E629}" srcOrd="0" destOrd="0" presId="urn:microsoft.com/office/officeart/2008/layout/VerticalCurvedList"/>
    <dgm:cxn modelId="{5C42D6D5-02EE-4252-886B-A3DB623D31C2}" srcId="{19A22EDA-6153-4256-95B7-B76D722C03C6}" destId="{A65821A1-806C-48A4-A358-DB4634C74DAA}" srcOrd="0" destOrd="0" parTransId="{83A8E640-F684-4ACB-95FB-E98F270767D4}" sibTransId="{D7C8F49A-5452-4899-B886-16DB21D0EE16}"/>
    <dgm:cxn modelId="{ED44CA4E-7239-4165-A7A5-6933F39231CD}" type="presOf" srcId="{A65821A1-806C-48A4-A358-DB4634C74DAA}" destId="{08D77486-B360-4950-9AF1-2EECCC7D2ACC}" srcOrd="0" destOrd="0" presId="urn:microsoft.com/office/officeart/2008/layout/VerticalCurvedList"/>
    <dgm:cxn modelId="{0723B653-BD5F-435F-A5DB-11EA109E316A}" type="presOf" srcId="{D7C8F49A-5452-4899-B886-16DB21D0EE16}" destId="{7D45BBBC-653C-4858-B8B0-62373239FEF9}" srcOrd="0" destOrd="0" presId="urn:microsoft.com/office/officeart/2008/layout/VerticalCurvedList"/>
    <dgm:cxn modelId="{04EFFC1C-479C-4841-8ECF-BC650CF8A8FA}" type="presOf" srcId="{6FF6DDD1-0798-4F15-9C77-0D9CFE1D0963}" destId="{E3B8D1B2-2342-418B-AB15-9153ED0D8FFB}" srcOrd="0" destOrd="0" presId="urn:microsoft.com/office/officeart/2008/layout/VerticalCurvedList"/>
    <dgm:cxn modelId="{DBAB6849-5084-4A1F-B894-9AB56EC26455}" srcId="{19A22EDA-6153-4256-95B7-B76D722C03C6}" destId="{3D3B263F-CA4E-469A-BF0E-4694F1EB8B30}" srcOrd="1" destOrd="0" parTransId="{66D4B27C-2896-4A0C-A230-B47A45AA95C6}" sibTransId="{1F3E4C59-56C6-499A-966F-4CCD96B46EF8}"/>
    <dgm:cxn modelId="{2BA14446-3260-454A-BCBD-AFC2FC3634C6}" type="presOf" srcId="{DA6C2B9B-C70E-4A01-8F73-745329C063D3}" destId="{333199E3-89B8-4F94-89D9-BE333504B4B1}" srcOrd="0" destOrd="0" presId="urn:microsoft.com/office/officeart/2008/layout/VerticalCurvedList"/>
    <dgm:cxn modelId="{F8D4A0A2-88ED-4600-8C4D-C2C33D8316CD}" type="presOf" srcId="{19A22EDA-6153-4256-95B7-B76D722C03C6}" destId="{FA39E7BB-EFE7-4E6C-BCFD-4DA22C31A291}" srcOrd="0" destOrd="0" presId="urn:microsoft.com/office/officeart/2008/layout/VerticalCurvedList"/>
    <dgm:cxn modelId="{1560031F-78D2-4180-9F62-8AE283AF52AC}" srcId="{19A22EDA-6153-4256-95B7-B76D722C03C6}" destId="{DA6C2B9B-C70E-4A01-8F73-745329C063D3}" srcOrd="2" destOrd="0" parTransId="{BFAEAFC8-4D48-48D8-85E2-32DA42A424AA}" sibTransId="{3AA56FB5-6905-433D-89A9-86A7800AB8E5}"/>
    <dgm:cxn modelId="{4E4501A0-DE4D-4B0C-8D7F-5B486F0A6CFD}" srcId="{19A22EDA-6153-4256-95B7-B76D722C03C6}" destId="{6FF6DDD1-0798-4F15-9C77-0D9CFE1D0963}" srcOrd="3" destOrd="0" parTransId="{BA61EFF8-7663-459A-8A8B-4CA7CB58F4F3}" sibTransId="{ADB44FAA-29B0-476F-8E2B-8560D0450001}"/>
    <dgm:cxn modelId="{A178801E-7FC2-43F7-92B9-BAF702AA1C97}" type="presParOf" srcId="{FA39E7BB-EFE7-4E6C-BCFD-4DA22C31A291}" destId="{664ECEA1-3738-4927-AED8-33A77AA6112F}" srcOrd="0" destOrd="0" presId="urn:microsoft.com/office/officeart/2008/layout/VerticalCurvedList"/>
    <dgm:cxn modelId="{0BCCF741-C76F-4585-96B8-1A886C472A59}" type="presParOf" srcId="{664ECEA1-3738-4927-AED8-33A77AA6112F}" destId="{B7CA423C-E696-433E-ACA0-F01D92BB97A7}" srcOrd="0" destOrd="0" presId="urn:microsoft.com/office/officeart/2008/layout/VerticalCurvedList"/>
    <dgm:cxn modelId="{BA1A68E0-6EF5-486E-A3D9-F06E167AAADC}" type="presParOf" srcId="{B7CA423C-E696-433E-ACA0-F01D92BB97A7}" destId="{A12CCD5D-B5FE-415F-B8AF-E39E430FA1F0}" srcOrd="0" destOrd="0" presId="urn:microsoft.com/office/officeart/2008/layout/VerticalCurvedList"/>
    <dgm:cxn modelId="{981C0F94-11C8-4A4A-A3BF-258D46CAFC3F}" type="presParOf" srcId="{B7CA423C-E696-433E-ACA0-F01D92BB97A7}" destId="{7D45BBBC-653C-4858-B8B0-62373239FEF9}" srcOrd="1" destOrd="0" presId="urn:microsoft.com/office/officeart/2008/layout/VerticalCurvedList"/>
    <dgm:cxn modelId="{754FAD0A-7D4D-4E9A-94C5-9E47BED2533F}" type="presParOf" srcId="{B7CA423C-E696-433E-ACA0-F01D92BB97A7}" destId="{1A79D267-8907-438D-A31E-66D1E9792B49}" srcOrd="2" destOrd="0" presId="urn:microsoft.com/office/officeart/2008/layout/VerticalCurvedList"/>
    <dgm:cxn modelId="{2ABE2BD7-8F64-483C-ABA8-E12F69259285}" type="presParOf" srcId="{B7CA423C-E696-433E-ACA0-F01D92BB97A7}" destId="{C5ECB9B9-75EB-49A5-8557-AD978D44F8DD}" srcOrd="3" destOrd="0" presId="urn:microsoft.com/office/officeart/2008/layout/VerticalCurvedList"/>
    <dgm:cxn modelId="{E9C94CBC-D95C-42A2-9E18-E835588A2EA9}" type="presParOf" srcId="{664ECEA1-3738-4927-AED8-33A77AA6112F}" destId="{08D77486-B360-4950-9AF1-2EECCC7D2ACC}" srcOrd="1" destOrd="0" presId="urn:microsoft.com/office/officeart/2008/layout/VerticalCurvedList"/>
    <dgm:cxn modelId="{EDC5832C-EDC9-4A0B-A92E-A9F420718A6D}" type="presParOf" srcId="{664ECEA1-3738-4927-AED8-33A77AA6112F}" destId="{0ECF2341-D574-4A3C-9822-F4864DA89EDD}" srcOrd="2" destOrd="0" presId="urn:microsoft.com/office/officeart/2008/layout/VerticalCurvedList"/>
    <dgm:cxn modelId="{6A9D6518-96C5-487E-9C3A-1F1B87F81AED}" type="presParOf" srcId="{0ECF2341-D574-4A3C-9822-F4864DA89EDD}" destId="{921B3AB2-410A-44E0-AA50-5F08D58DCC31}" srcOrd="0" destOrd="0" presId="urn:microsoft.com/office/officeart/2008/layout/VerticalCurvedList"/>
    <dgm:cxn modelId="{7D0C8496-13E2-4B77-B18D-21D7010F4102}" type="presParOf" srcId="{664ECEA1-3738-4927-AED8-33A77AA6112F}" destId="{2EB93149-38EC-4865-8820-993183D4E629}" srcOrd="3" destOrd="0" presId="urn:microsoft.com/office/officeart/2008/layout/VerticalCurvedList"/>
    <dgm:cxn modelId="{A914964A-4FCB-42FD-A6DE-0EB05EBBA4FD}" type="presParOf" srcId="{664ECEA1-3738-4927-AED8-33A77AA6112F}" destId="{188B13DA-C140-476D-BC87-21AF3FDF17C6}" srcOrd="4" destOrd="0" presId="urn:microsoft.com/office/officeart/2008/layout/VerticalCurvedList"/>
    <dgm:cxn modelId="{CEDD4D3F-45CA-4A01-9136-02DBF0AFACF7}" type="presParOf" srcId="{188B13DA-C140-476D-BC87-21AF3FDF17C6}" destId="{6C22B162-2018-4899-9EAB-D827E5BBDA49}" srcOrd="0" destOrd="0" presId="urn:microsoft.com/office/officeart/2008/layout/VerticalCurvedList"/>
    <dgm:cxn modelId="{94D8AF7B-27F0-4E6E-BF07-64A9C81500D5}" type="presParOf" srcId="{664ECEA1-3738-4927-AED8-33A77AA6112F}" destId="{333199E3-89B8-4F94-89D9-BE333504B4B1}" srcOrd="5" destOrd="0" presId="urn:microsoft.com/office/officeart/2008/layout/VerticalCurvedList"/>
    <dgm:cxn modelId="{CBCB1694-45CA-425A-88CE-EC5058CE1DB1}" type="presParOf" srcId="{664ECEA1-3738-4927-AED8-33A77AA6112F}" destId="{7101A79D-D47F-4494-BCA1-1E47F5FDB7BD}" srcOrd="6" destOrd="0" presId="urn:microsoft.com/office/officeart/2008/layout/VerticalCurvedList"/>
    <dgm:cxn modelId="{3D45513B-1F01-42CC-BDD6-CB76849A138F}" type="presParOf" srcId="{7101A79D-D47F-4494-BCA1-1E47F5FDB7BD}" destId="{54C65A2F-F03F-46D5-875E-1574A07B911D}" srcOrd="0" destOrd="0" presId="urn:microsoft.com/office/officeart/2008/layout/VerticalCurvedList"/>
    <dgm:cxn modelId="{9BF6B541-FB82-4A54-9276-437C5AA72BB9}" type="presParOf" srcId="{664ECEA1-3738-4927-AED8-33A77AA6112F}" destId="{E3B8D1B2-2342-418B-AB15-9153ED0D8FFB}" srcOrd="7" destOrd="0" presId="urn:microsoft.com/office/officeart/2008/layout/VerticalCurvedList"/>
    <dgm:cxn modelId="{29C8621F-EECD-4F62-A004-B058B42B37AD}" type="presParOf" srcId="{664ECEA1-3738-4927-AED8-33A77AA6112F}" destId="{5B2BA5BB-A5BE-4BE3-880D-C88619913C1D}" srcOrd="8" destOrd="0" presId="urn:microsoft.com/office/officeart/2008/layout/VerticalCurvedList"/>
    <dgm:cxn modelId="{D44210C8-2BF2-4225-97CD-8D560E0C25CC}" type="presParOf" srcId="{5B2BA5BB-A5BE-4BE3-880D-C88619913C1D}" destId="{E2A8641D-0A2D-499A-AEC2-15DBA5C5CF1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5BBBC-653C-4858-B8B0-62373239FEF9}">
      <dsp:nvSpPr>
        <dsp:cNvPr id="0" name=""/>
        <dsp:cNvSpPr/>
      </dsp:nvSpPr>
      <dsp:spPr>
        <a:xfrm>
          <a:off x="-5666089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486-B360-4950-9AF1-2EECCC7D2ACC}">
      <dsp:nvSpPr>
        <dsp:cNvPr id="0" name=""/>
        <dsp:cNvSpPr/>
      </dsp:nvSpPr>
      <dsp:spPr>
        <a:xfrm>
          <a:off x="621241" y="388731"/>
          <a:ext cx="6655328" cy="7778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Федеральный уровень (всероссийские конкурсы, фестивали, интернет-конференции)</a:t>
          </a:r>
          <a:endParaRPr lang="ru-RU" sz="1700" kern="1200" dirty="0"/>
        </a:p>
      </dsp:txBody>
      <dsp:txXfrm>
        <a:off x="621241" y="388731"/>
        <a:ext cx="6655328" cy="777866"/>
      </dsp:txXfrm>
    </dsp:sp>
    <dsp:sp modelId="{921B3AB2-410A-44E0-AA50-5F08D58DCC31}">
      <dsp:nvSpPr>
        <dsp:cNvPr id="0" name=""/>
        <dsp:cNvSpPr/>
      </dsp:nvSpPr>
      <dsp:spPr>
        <a:xfrm>
          <a:off x="4889" y="208212"/>
          <a:ext cx="1202679" cy="1032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B93149-38EC-4865-8820-993183D4E629}">
      <dsp:nvSpPr>
        <dsp:cNvPr id="0" name=""/>
        <dsp:cNvSpPr/>
      </dsp:nvSpPr>
      <dsp:spPr>
        <a:xfrm>
          <a:off x="1067210" y="1555733"/>
          <a:ext cx="6209359" cy="777866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Региональный уровень (научно-практические конференции, фестивали, конкурсы)</a:t>
          </a:r>
          <a:endParaRPr lang="ru-RU" sz="1700" kern="1200" dirty="0"/>
        </a:p>
      </dsp:txBody>
      <dsp:txXfrm>
        <a:off x="1067210" y="1555733"/>
        <a:ext cx="6209359" cy="777866"/>
      </dsp:txXfrm>
    </dsp:sp>
    <dsp:sp modelId="{6C22B162-2018-4899-9EAB-D827E5BBDA49}">
      <dsp:nvSpPr>
        <dsp:cNvPr id="0" name=""/>
        <dsp:cNvSpPr/>
      </dsp:nvSpPr>
      <dsp:spPr>
        <a:xfrm>
          <a:off x="425023" y="1408099"/>
          <a:ext cx="1284374" cy="10731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3199E3-89B8-4F94-89D9-BE333504B4B1}">
      <dsp:nvSpPr>
        <dsp:cNvPr id="0" name=""/>
        <dsp:cNvSpPr/>
      </dsp:nvSpPr>
      <dsp:spPr>
        <a:xfrm>
          <a:off x="1067210" y="2722735"/>
          <a:ext cx="6209359" cy="777866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Муниципальный уровень (РМО, семинары, конкуры, фестивали)</a:t>
          </a:r>
          <a:endParaRPr lang="ru-RU" sz="1700" kern="1200" dirty="0"/>
        </a:p>
      </dsp:txBody>
      <dsp:txXfrm>
        <a:off x="1067210" y="2722735"/>
        <a:ext cx="6209359" cy="777866"/>
      </dsp:txXfrm>
    </dsp:sp>
    <dsp:sp modelId="{54C65A2F-F03F-46D5-875E-1574A07B911D}">
      <dsp:nvSpPr>
        <dsp:cNvPr id="0" name=""/>
        <dsp:cNvSpPr/>
      </dsp:nvSpPr>
      <dsp:spPr>
        <a:xfrm>
          <a:off x="468427" y="2589812"/>
          <a:ext cx="1197564" cy="1043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B8D1B2-2342-418B-AB15-9153ED0D8FFB}">
      <dsp:nvSpPr>
        <dsp:cNvPr id="0" name=""/>
        <dsp:cNvSpPr/>
      </dsp:nvSpPr>
      <dsp:spPr>
        <a:xfrm>
          <a:off x="547633" y="3877463"/>
          <a:ext cx="6655328" cy="77786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3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ДОУ (открытые занятия, семинары, педсоветы, «круглые столы», консультирование, наставничество, творческие группы)</a:t>
          </a:r>
          <a:endParaRPr lang="ru-RU" sz="1700" kern="1200" dirty="0"/>
        </a:p>
      </dsp:txBody>
      <dsp:txXfrm>
        <a:off x="547633" y="3877463"/>
        <a:ext cx="6655328" cy="777866"/>
      </dsp:txXfrm>
    </dsp:sp>
    <dsp:sp modelId="{E2A8641D-0A2D-499A-AEC2-15DBA5C5CF12}">
      <dsp:nvSpPr>
        <dsp:cNvPr id="0" name=""/>
        <dsp:cNvSpPr/>
      </dsp:nvSpPr>
      <dsp:spPr>
        <a:xfrm>
          <a:off x="21024" y="3771526"/>
          <a:ext cx="1200433" cy="10142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446B9149-3ADD-4658-B694-E9E9EDC800E4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FFA3807-0F6D-4853-99F5-AEAA17E3A8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792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230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54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31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05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671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63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216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34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54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185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AC43-9AC3-4448-9EC1-C6D90FF5E6D7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173-7D19-4BF7-92F3-155B839BE1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00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32656"/>
            <a:ext cx="5040560" cy="5688632"/>
          </a:xfrm>
        </p:spPr>
        <p:txBody>
          <a:bodyPr>
            <a:noAutofit/>
          </a:bodyPr>
          <a:lstStyle/>
          <a:p>
            <a:endParaRPr lang="ru-RU" sz="4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Методическое сопровождение педагогов в межаттестационный период.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563888" y="6099225"/>
            <a:ext cx="5400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Архипова Оксана Николаевна МАДОУ №27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908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97417" y="631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46649597"/>
              </p:ext>
            </p:extLst>
          </p:nvPr>
        </p:nvGraphicFramePr>
        <p:xfrm>
          <a:off x="314798" y="1916832"/>
          <a:ext cx="8514404" cy="342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732"/>
                <a:gridCol w="1565947"/>
                <a:gridCol w="1368152"/>
                <a:gridCol w="1530397"/>
                <a:gridCol w="1584176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</a:t>
                      </a:r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Педсовет </a:t>
                      </a:r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Семинар </a:t>
                      </a:r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Конкурсы </a:t>
                      </a:r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Открытые занятия</a:t>
                      </a:r>
                      <a:endParaRPr lang="ru-RU" sz="24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Всероссийский + международный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город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7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ДОУ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04920"/>
            <a:ext cx="5508191" cy="695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95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30954747"/>
              </p:ext>
            </p:extLst>
          </p:nvPr>
        </p:nvGraphicFramePr>
        <p:xfrm>
          <a:off x="467544" y="260648"/>
          <a:ext cx="6192688" cy="5706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296144"/>
              </a:tblGrid>
              <a:tr h="64806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(портфель,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portfolio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 — это базированный ресурс, который отражает рост учебных или профессиональных достижений владельца.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  <a:tr h="539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Сведения об аттестуемом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  <a:tr h="4670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Свидетельства о повышении квалификации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lvl="0"/>
                      <a:r>
                        <a:rPr lang="ru-RU" sz="2400" baseline="0" dirty="0" smtClean="0"/>
                        <a:t>Дипломы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Награды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Методические наработки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  <a:tr h="504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Публикации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Результаты деятельности воспитанников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Творческая копилка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7780" cmpd="sng">
                          <a:solidFill>
                            <a:srgbClr val="FFFFFF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6695060" y="1988840"/>
            <a:ext cx="648072" cy="460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673675" y="3861048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52320" y="1700808"/>
            <a:ext cx="141845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809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15899" y="0"/>
            <a:ext cx="914288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132856228"/>
              </p:ext>
            </p:extLst>
          </p:nvPr>
        </p:nvGraphicFramePr>
        <p:xfrm>
          <a:off x="924324" y="1484784"/>
          <a:ext cx="729647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7615" y="25465"/>
            <a:ext cx="88298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методической работе ДОУ, района, города 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74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371" y="2708920"/>
            <a:ext cx="818525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Творческих успехов!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9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821" y="260648"/>
            <a:ext cx="804386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Основная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</a:t>
            </a:r>
            <a:r>
              <a:rPr lang="ru-RU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межаттестационного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периода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41764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Организация научно-методического сопровождения и поддержка педагога дошкольного образования в повышении уровня его профессиональной компетентности, разработке и продвижении по индивидуальной траектории профессионального развития</a:t>
            </a:r>
          </a:p>
        </p:txBody>
      </p:sp>
    </p:spTree>
    <p:extLst>
      <p:ext uri="{BB962C8B-B14F-4D97-AF65-F5344CB8AC3E}">
        <p14:creationId xmlns="" xmlns:p14="http://schemas.microsoft.com/office/powerpoint/2010/main" val="2627993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648" y="194147"/>
            <a:ext cx="8984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Методическое сопровождение: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029273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/>
              <a:t>Специально организованное, систематическое взаимодействие старшего воспитателя и воспитателя, направленное на оказание помощи педагогу в выборе путей решения задач и типичных проблем, возникающих в ситуации профессионального совершенствования, с учетом имеющегося у него уровня профессиональной компетентности 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6154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674674"/>
            <a:ext cx="78896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повышение результативности деятельности педагога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3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4048318890"/>
              </p:ext>
            </p:extLst>
          </p:nvPr>
        </p:nvGraphicFramePr>
        <p:xfrm>
          <a:off x="515795" y="1484784"/>
          <a:ext cx="83529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0051" y="188640"/>
            <a:ext cx="80023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непрерывного повышения квалификации: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7544" y="4653136"/>
            <a:ext cx="1031869" cy="13435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36210" y="3651316"/>
            <a:ext cx="8370427" cy="2225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18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2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10808" y="6312"/>
            <a:ext cx="61579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Обучение на курсах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повышения квалификации: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0520111"/>
              </p:ext>
            </p:extLst>
          </p:nvPr>
        </p:nvGraphicFramePr>
        <p:xfrm>
          <a:off x="179512" y="1495807"/>
          <a:ext cx="8856984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008112"/>
                <a:gridCol w="864096"/>
                <a:gridCol w="1152128"/>
                <a:gridCol w="1008112"/>
                <a:gridCol w="936104"/>
                <a:gridCol w="720080"/>
                <a:gridCol w="648072"/>
                <a:gridCol w="792088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ФИО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Долж</a:t>
                      </a:r>
                      <a:r>
                        <a:rPr lang="ru-RU" sz="1700" dirty="0" smtClean="0"/>
                        <a:t>-</a:t>
                      </a:r>
                    </a:p>
                    <a:p>
                      <a:r>
                        <a:rPr lang="ru-RU" sz="1700" dirty="0" err="1" smtClean="0"/>
                        <a:t>ность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Дата </a:t>
                      </a:r>
                      <a:r>
                        <a:rPr lang="ru-RU" sz="1700" dirty="0" err="1" smtClean="0"/>
                        <a:t>приня-тия</a:t>
                      </a:r>
                      <a:r>
                        <a:rPr lang="ru-RU" sz="1700" dirty="0" smtClean="0"/>
                        <a:t> в ДОУ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Обра-зование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Переподготовка</a:t>
                      </a:r>
                      <a:r>
                        <a:rPr lang="ru-RU" sz="1700" baseline="0" dirty="0" smtClean="0"/>
                        <a:t>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Катего-рия</a:t>
                      </a:r>
                      <a:r>
                        <a:rPr lang="ru-RU" sz="1700" dirty="0" smtClean="0"/>
                        <a:t>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2014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2015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2016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2017</a:t>
                      </a:r>
                      <a:endParaRPr lang="ru-RU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Иванова И.И.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Учитель-логопед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17.07.</a:t>
                      </a:r>
                    </a:p>
                    <a:p>
                      <a:r>
                        <a:rPr lang="ru-RU" sz="1700" dirty="0" smtClean="0"/>
                        <a:t>1987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ТГГПУ, учитель-логопед,</a:t>
                      </a:r>
                      <a:r>
                        <a:rPr lang="ru-RU" sz="1700" baseline="0" dirty="0" smtClean="0"/>
                        <a:t> 2008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I</a:t>
                      </a:r>
                      <a:r>
                        <a:rPr lang="ru-RU" sz="1700" dirty="0" smtClean="0"/>
                        <a:t> кв. кат.,</a:t>
                      </a:r>
                      <a:r>
                        <a:rPr lang="ru-RU" sz="1700" baseline="0" dirty="0" smtClean="0"/>
                        <a:t> 2013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</a:t>
                      </a:r>
                      <a:endParaRPr lang="ru-RU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Петрова</a:t>
                      </a:r>
                      <a:r>
                        <a:rPr lang="ru-RU" sz="1700" baseline="0" dirty="0" smtClean="0"/>
                        <a:t> П.П.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Воспита-тель</a:t>
                      </a:r>
                      <a:r>
                        <a:rPr lang="ru-RU" sz="1700" dirty="0" smtClean="0"/>
                        <a:t> 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14.04.</a:t>
                      </a:r>
                    </a:p>
                    <a:p>
                      <a:r>
                        <a:rPr lang="ru-RU" sz="1700" dirty="0" smtClean="0"/>
                        <a:t>2004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ТГГПУ, учитель математики, 2009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К(П)ФУ, 2014, дошкольная педагогика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err="1" smtClean="0"/>
                        <a:t>Высш</a:t>
                      </a:r>
                      <a:r>
                        <a:rPr lang="ru-RU" sz="1700" dirty="0" smtClean="0"/>
                        <a:t>., 2010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К</a:t>
                      </a:r>
                      <a:endParaRPr lang="ru-RU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43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2273" y="105943"/>
            <a:ext cx="45073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Самообразование: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72748175"/>
              </p:ext>
            </p:extLst>
          </p:nvPr>
        </p:nvGraphicFramePr>
        <p:xfrm>
          <a:off x="296507" y="1256548"/>
          <a:ext cx="8550981" cy="538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69"/>
                <a:gridCol w="4149447"/>
                <a:gridCol w="1395169"/>
                <a:gridCol w="2664296"/>
              </a:tblGrid>
              <a:tr h="2880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Мероприятия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Результат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Определение темы самообразования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Сентябрь</a:t>
                      </a:r>
                      <a:r>
                        <a:rPr lang="ru-RU" sz="1600" baseline="0" dirty="0" smtClean="0"/>
                        <a:t> 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Выбор и формулировка темы самообразования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Консультация старшего воспитателя</a:t>
                      </a:r>
                      <a:r>
                        <a:rPr lang="ru-RU" sz="1600" baseline="0" dirty="0" smtClean="0"/>
                        <a:t> по подбору диагностических методик по теме самообразования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Октябрь 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Выбор диагностической</a:t>
                      </a:r>
                      <a:r>
                        <a:rPr lang="ru-RU" sz="1600" baseline="0" dirty="0" smtClean="0"/>
                        <a:t> методики</a:t>
                      </a:r>
                      <a:endParaRPr lang="ru-RU" sz="1600" dirty="0"/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Проведение диагностики по изучению уровня развития воспитанников по направлению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Октябрь 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Диагностические карты</a:t>
                      </a:r>
                      <a:endParaRPr lang="ru-RU" sz="1600" dirty="0"/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Изучение методической литературы по теме самообразования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Октябрь-декабрь 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Тетрадь по самообразованию, папка-накопитель,</a:t>
                      </a:r>
                      <a:r>
                        <a:rPr lang="ru-RU" sz="1600" baseline="0" dirty="0" smtClean="0"/>
                        <a:t> портфолио</a:t>
                      </a:r>
                      <a:endParaRPr lang="ru-RU" sz="1600" dirty="0"/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Включение</a:t>
                      </a:r>
                      <a:r>
                        <a:rPr lang="ru-RU" sz="1600" baseline="0" dirty="0" smtClean="0"/>
                        <a:t> работы по теме самообразования в рабочую программу, проведение совместной образовательной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Январь-апрель 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Конспекты занятий, открытые занятия</a:t>
                      </a:r>
                      <a:endParaRPr lang="ru-RU" sz="1600" dirty="0"/>
                    </a:p>
                  </a:txBody>
                  <a:tcPr/>
                </a:tc>
              </a:tr>
              <a:tr h="6948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Мониторинг эффективности работы, проведение педагогической диагностики с воспитанниками по теме самообразования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Апрель-май 2016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Диагностическая карта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67542" y="50427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/>
              <a:t>План самообразования на 2015-2016 учебный год</a:t>
            </a:r>
          </a:p>
          <a:p>
            <a:pPr lvl="0" algn="ctr"/>
            <a:r>
              <a:rPr lang="ru-RU" sz="2000" dirty="0" smtClean="0"/>
              <a:t>ФИО, должность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8681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3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260648"/>
            <a:ext cx="77960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лан реализации мероприятий по теме самообразования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6676555"/>
              </p:ext>
            </p:extLst>
          </p:nvPr>
        </p:nvGraphicFramePr>
        <p:xfrm>
          <a:off x="89502" y="1268760"/>
          <a:ext cx="8964996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008112"/>
                <a:gridCol w="936104"/>
                <a:gridCol w="864096"/>
                <a:gridCol w="936104"/>
                <a:gridCol w="792088"/>
                <a:gridCol w="936104"/>
                <a:gridCol w="648072"/>
                <a:gridCol w="828092"/>
                <a:gridCol w="5760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Мероприятия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сентябрь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октябрь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ноябрь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декабрь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январь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февраль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март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апрель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май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Педсоветы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Консультации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Открытые просмотры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Мониторинг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Работа с родителями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Конкурсы в ДОУ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Конкурсы в СМИ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097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4700" y="105943"/>
            <a:ext cx="55624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Методическая активность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2014-2015 учебный год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6629198"/>
              </p:ext>
            </p:extLst>
          </p:nvPr>
        </p:nvGraphicFramePr>
        <p:xfrm>
          <a:off x="611560" y="1290691"/>
          <a:ext cx="756084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5832648"/>
                <a:gridCol w="1224136"/>
              </a:tblGrid>
              <a:tr h="410117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№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Мероприятия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Баллы </a:t>
                      </a:r>
                      <a:endParaRPr lang="ru-RU" sz="2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/>
                        <a:t>Педагогический совет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/>
                        <a:t>Консультация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/>
                        <a:t>Открытое занятие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  <a:tr h="34288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/>
                        <a:t>Родительское собрание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  <a:tr h="40916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/>
                        <a:t>Смотр-конкурс ДОУ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6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/>
                        <a:t>Профессиональный конкурс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/>
                        <a:t>Итого 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  <a:tr h="348600"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/>
                        <a:t>Уровень ДОУ – 1 балл</a:t>
                      </a:r>
                    </a:p>
                    <a:p>
                      <a:pPr algn="just"/>
                      <a:r>
                        <a:rPr lang="ru-RU" sz="2200" dirty="0" smtClean="0"/>
                        <a:t>Уровень района – 2 балла</a:t>
                      </a:r>
                    </a:p>
                    <a:p>
                      <a:pPr algn="just"/>
                      <a:r>
                        <a:rPr lang="ru-RU" sz="2200" dirty="0" smtClean="0"/>
                        <a:t>Уровень города – 3 балла</a:t>
                      </a:r>
                    </a:p>
                    <a:p>
                      <a:pPr algn="just"/>
                      <a:r>
                        <a:rPr lang="ru-RU" sz="2200" dirty="0" smtClean="0"/>
                        <a:t>Уровень республики – 4 балла</a:t>
                      </a:r>
                    </a:p>
                    <a:p>
                      <a:pPr algn="just"/>
                      <a:r>
                        <a:rPr lang="ru-RU" sz="2200" dirty="0" smtClean="0"/>
                        <a:t>Международный – 5 баллов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968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471</Words>
  <Application>Microsoft Office PowerPoint</Application>
  <PresentationFormat>Экран (4:3)</PresentationFormat>
  <Paragraphs>146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Организация научно-методического сопровождения и поддержка педагога дошкольного образования в повышении уровня его профессиональной компетентности, разработке и продвижении по индивидуальной траектории профессионального развития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</dc:creator>
  <cp:lastModifiedBy>User1</cp:lastModifiedBy>
  <cp:revision>60</cp:revision>
  <dcterms:created xsi:type="dcterms:W3CDTF">2011-11-22T05:21:53Z</dcterms:created>
  <dcterms:modified xsi:type="dcterms:W3CDTF">2015-10-12T10:46:35Z</dcterms:modified>
</cp:coreProperties>
</file>